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2013.07.06.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470025"/>
          </a:xfrm>
        </p:spPr>
        <p:txBody>
          <a:bodyPr/>
          <a:lstStyle/>
          <a:p>
            <a:r>
              <a:rPr lang="hu-HU" dirty="0" smtClean="0"/>
              <a:t>Sportbiztosi pályázat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Bemutatkozás: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Matematika </a:t>
            </a:r>
            <a:r>
              <a:rPr lang="hu-H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Bsc</a:t>
            </a: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 Szak – 2. év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Versenyszerűen vívtam – tavaly MEFOB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Mai napig aktívan – főleg foci (lágymányosi bajnokság, egyéb kupák, általános testnevelés)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Sportprogramok szervezése – ÉS, 5vös 5km, sport csoport, GT, mentorság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hu-H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Sport szeretete</a:t>
            </a:r>
          </a:p>
          <a:p>
            <a:pPr marL="457200" indent="-457200" algn="l">
              <a:buFont typeface="Wingdings" pitchFamily="2" charset="2"/>
              <a:buChar char="Ø"/>
            </a:pPr>
            <a:endParaRPr lang="hu-HU" dirty="0" smtClean="0"/>
          </a:p>
          <a:p>
            <a:pPr marL="457200" indent="-457200" algn="l">
              <a:buFont typeface="Wingdings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47447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Pályázat – amiket folyatnék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hu-HU" dirty="0" smtClean="0"/>
              <a:t>Hatékony kommunikáció:</a:t>
            </a:r>
            <a:br>
              <a:rPr lang="hu-HU" dirty="0" smtClean="0"/>
            </a:br>
            <a:r>
              <a:rPr lang="hu-HU" dirty="0" smtClean="0"/>
              <a:t>FB, Nyúz, ELTE Online, plakát, szórólap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/>
              <a:t>Gördülékeny csapatmunka:</a:t>
            </a:r>
            <a:br>
              <a:rPr lang="hu-HU" dirty="0" smtClean="0"/>
            </a:br>
            <a:r>
              <a:rPr lang="hu-HU" dirty="0" smtClean="0"/>
              <a:t>EHÖK, BEAC, TTK HÖK, Sport Kft, ELTE SE</a:t>
            </a:r>
            <a:br>
              <a:rPr lang="hu-HU" dirty="0" smtClean="0"/>
            </a:br>
            <a:r>
              <a:rPr lang="hu-HU" dirty="0" smtClean="0"/>
              <a:t>Ismeretség megléte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/>
              <a:t>PR értékű csúcsesemények </a:t>
            </a:r>
            <a:r>
              <a:rPr lang="hu-HU" dirty="0" smtClean="0"/>
              <a:t>támogatása: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Nem csak egyedül, hanem a sport csoport szintjén</a:t>
            </a:r>
          </a:p>
          <a:p>
            <a:pPr>
              <a:buFont typeface="Wingdings" pitchFamily="2" charset="2"/>
              <a:buChar char="ü"/>
            </a:pPr>
            <a:r>
              <a:rPr lang="hu-HU" dirty="0" smtClean="0"/>
              <a:t>5vös 5km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10291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hu-HU" dirty="0"/>
              <a:t>5</a:t>
            </a:r>
            <a:r>
              <a:rPr lang="hu-HU" dirty="0" smtClean="0"/>
              <a:t>vös 5km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2248272"/>
            <a:ext cx="8229600" cy="3268960"/>
          </a:xfrm>
        </p:spPr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hu-HU" dirty="0" smtClean="0"/>
              <a:t>25. 5vös 5km – Jubileum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Egyedi póló – pólón: 25. 5vös szerepeljen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Sztár vendégek – közszereplők is</a:t>
            </a:r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Koncert – Kasza Tibi </a:t>
            </a:r>
            <a:r>
              <a:rPr lang="hu-HU" dirty="0" smtClean="0">
                <a:sym typeface="Wingdings" pitchFamily="2" charset="2"/>
              </a:rPr>
              <a:t></a:t>
            </a:r>
            <a:endParaRPr lang="hu-HU" dirty="0" smtClean="0"/>
          </a:p>
          <a:p>
            <a:pPr>
              <a:buFont typeface="Courier New" pitchFamily="49" charset="0"/>
              <a:buChar char="o"/>
            </a:pPr>
            <a:r>
              <a:rPr lang="hu-HU" dirty="0" smtClean="0"/>
              <a:t>Italgyártó cég – a legjobbaknak ajándék csomag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4208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Pályázat – újdonságok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Sportcsoport fellendítése:</a:t>
            </a:r>
            <a:br>
              <a:rPr lang="hu-HU" dirty="0" smtClean="0"/>
            </a:br>
            <a:r>
              <a:rPr lang="hu-HU" dirty="0" smtClean="0"/>
              <a:t>Legfontosabb pont. A legjobbak is csapatként még jobb teljesítményt nyújtanak. (Különböző felmérések is bizonyítják) Meg vannak rá az emberek.</a:t>
            </a:r>
            <a:br>
              <a:rPr lang="hu-HU" dirty="0" smtClean="0"/>
            </a:br>
            <a:r>
              <a:rPr lang="hu-HU" dirty="0" smtClean="0"/>
              <a:t>+ Sportösztöndíjasok bevonása a TTK-ról.</a:t>
            </a:r>
            <a:br>
              <a:rPr lang="hu-HU" dirty="0" smtClean="0"/>
            </a:br>
            <a:r>
              <a:rPr lang="hu-HU" dirty="0" smtClean="0"/>
              <a:t>Levelező listán való részvétel. Rendezvények szervezésében történő részvétel.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399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Pályázat – újdonságok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Kedvezmények kiharcolása:</a:t>
            </a:r>
            <a:br>
              <a:rPr lang="hu-HU" dirty="0" smtClean="0"/>
            </a:br>
            <a:r>
              <a:rPr lang="hu-HU" dirty="0" smtClean="0"/>
              <a:t>Úszás! – működött régen, csak elhalt a kapcsolat. Újra felvenni. </a:t>
            </a:r>
            <a:br>
              <a:rPr lang="hu-HU" dirty="0" smtClean="0"/>
            </a:br>
            <a:r>
              <a:rPr lang="hu-HU" dirty="0" smtClean="0"/>
              <a:t>Tenisz illetve squash terén is ez a cél.</a:t>
            </a:r>
            <a:br>
              <a:rPr lang="hu-HU" dirty="0" smtClean="0"/>
            </a:br>
            <a:r>
              <a:rPr lang="hu-HU" dirty="0" smtClean="0"/>
              <a:t>Squash, mert nincs az ELTE általános testnevelésben. (nekem </a:t>
            </a:r>
            <a:r>
              <a:rPr lang="hu-HU" dirty="0" err="1" smtClean="0"/>
              <a:t>spec</a:t>
            </a:r>
            <a:r>
              <a:rPr lang="hu-HU" dirty="0" smtClean="0"/>
              <a:t>. </a:t>
            </a:r>
            <a:r>
              <a:rPr lang="hu-HU" dirty="0"/>
              <a:t>h</a:t>
            </a:r>
            <a:r>
              <a:rPr lang="hu-HU" dirty="0" smtClean="0"/>
              <a:t>iányzik)</a:t>
            </a:r>
            <a:br>
              <a:rPr lang="hu-HU" dirty="0" smtClean="0"/>
            </a:br>
            <a:r>
              <a:rPr lang="hu-HU" dirty="0" smtClean="0"/>
              <a:t>Teniszhez pedig személyes kontakt van.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56010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Pályázat – újdonságok 3.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+1 program:</a:t>
            </a:r>
            <a:r>
              <a:rPr lang="hu-HU" dirty="0"/>
              <a:t/>
            </a:r>
            <a:br>
              <a:rPr lang="hu-HU" dirty="0"/>
            </a:br>
            <a:r>
              <a:rPr lang="hu-HU" sz="2800" dirty="0" smtClean="0"/>
              <a:t>Tavasz:Egészség Nap</a:t>
            </a:r>
            <a:br>
              <a:rPr lang="hu-HU" sz="2800" dirty="0" smtClean="0"/>
            </a:br>
            <a:r>
              <a:rPr lang="hu-HU" sz="2800" dirty="0" smtClean="0"/>
              <a:t>(Lásd: BGGYK: Sport és Egészségnap). Baleset szimuláció, vérvétel, vércukormérés, sátrak, ahol különböző programok.</a:t>
            </a:r>
            <a:br>
              <a:rPr lang="hu-HU" sz="2800" dirty="0" smtClean="0"/>
            </a:br>
            <a:r>
              <a:rPr lang="hu-HU" sz="2800" dirty="0" smtClean="0"/>
              <a:t>Ősz: Sportos program</a:t>
            </a:r>
            <a:br>
              <a:rPr lang="hu-HU" sz="2800" dirty="0" smtClean="0"/>
            </a:br>
            <a:r>
              <a:rPr lang="hu-HU" sz="2800" dirty="0" smtClean="0"/>
              <a:t>Bicikli túra, tájfutó verseny. </a:t>
            </a:r>
            <a:br>
              <a:rPr lang="hu-HU" sz="2800" dirty="0" smtClean="0"/>
            </a:br>
            <a:r>
              <a:rPr lang="hu-HU" sz="2800" dirty="0" smtClean="0"/>
              <a:t>De lehet még bármi egyéb. (ötleteket szívesen várom</a:t>
            </a:r>
            <a:r>
              <a:rPr lang="hu-HU" sz="2800" dirty="0" smtClean="0">
                <a:sym typeface="Wingdings" pitchFamily="2" charset="2"/>
              </a:rPr>
              <a:t></a:t>
            </a:r>
            <a:r>
              <a:rPr lang="hu-HU" sz="28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41719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Pályázat – újdonságok 4.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ELTE-s Sport öntudat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A legnagyobb feladat…De HISZEM, hogy ki lehet alakítani egy „fix” szurkoló tábort. (</a:t>
            </a:r>
            <a:r>
              <a:rPr lang="hu-HU" sz="2000" dirty="0"/>
              <a:t>M</a:t>
            </a:r>
            <a:r>
              <a:rPr lang="hu-HU" sz="2000" dirty="0" smtClean="0"/>
              <a:t>iért fontos?)</a:t>
            </a:r>
            <a:br>
              <a:rPr lang="hu-HU" sz="2000" dirty="0" smtClean="0"/>
            </a:br>
            <a:r>
              <a:rPr lang="hu-HU" sz="2000" dirty="0" smtClean="0"/>
              <a:t>Elsődleges cél: Az általános testnevelés kurzuson résztvevők meghódítása. </a:t>
            </a:r>
            <a:br>
              <a:rPr lang="hu-HU" sz="2000" dirty="0" smtClean="0"/>
            </a:br>
            <a:r>
              <a:rPr lang="hu-HU" sz="2000" dirty="0" smtClean="0"/>
              <a:t>Konzultáltam már.</a:t>
            </a:r>
            <a:br>
              <a:rPr lang="hu-HU" sz="2000" dirty="0" smtClean="0"/>
            </a:br>
            <a:r>
              <a:rPr lang="hu-HU" sz="2000" dirty="0" smtClean="0"/>
              <a:t>Több mint 20.000 fős egyetem vagyunk!!!</a:t>
            </a:r>
            <a:br>
              <a:rPr lang="hu-HU" sz="2000" dirty="0" smtClean="0"/>
            </a:br>
            <a:r>
              <a:rPr lang="hu-HU" sz="2000" dirty="0" smtClean="0"/>
              <a:t>Van rá igény!</a:t>
            </a:r>
            <a:br>
              <a:rPr lang="hu-HU" sz="2000" dirty="0" smtClean="0"/>
            </a:br>
            <a:r>
              <a:rPr lang="hu-HU" sz="2000" dirty="0" smtClean="0"/>
              <a:t>Feladatok: Ált. </a:t>
            </a:r>
            <a:r>
              <a:rPr lang="hu-HU" sz="2000" dirty="0" err="1" smtClean="0"/>
              <a:t>tesisek</a:t>
            </a:r>
            <a:r>
              <a:rPr lang="hu-HU" sz="2000" dirty="0" smtClean="0"/>
              <a:t> számára: pótlási lehetőség, rangsor pontok.</a:t>
            </a:r>
            <a:br>
              <a:rPr lang="hu-HU" sz="2000" dirty="0" smtClean="0"/>
            </a:br>
            <a:r>
              <a:rPr lang="hu-HU" sz="2000" dirty="0" smtClean="0"/>
              <a:t>A többiek is fontosak! Számukra is vonzóvá kell tenni.</a:t>
            </a:r>
            <a:br>
              <a:rPr lang="hu-HU" sz="2000" dirty="0" smtClean="0"/>
            </a:br>
            <a:r>
              <a:rPr lang="hu-HU" sz="2000" dirty="0" smtClean="0"/>
              <a:t>Kommunikáció!!! Számítok a </a:t>
            </a:r>
            <a:r>
              <a:rPr lang="hu-HU" sz="2000" dirty="0" err="1" smtClean="0"/>
              <a:t>Kom</a:t>
            </a:r>
            <a:r>
              <a:rPr lang="hu-HU" sz="2000" dirty="0" smtClean="0"/>
              <a:t>. Biz-re. </a:t>
            </a:r>
            <a:r>
              <a:rPr lang="hu-HU" sz="2000" dirty="0" smtClean="0">
                <a:sym typeface="Wingdings" pitchFamily="2" charset="2"/>
              </a:rPr>
              <a:t></a:t>
            </a: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smtClean="0"/>
              <a:t>Meccs utáni programok: voltak már kezdeményezések, mit például </a:t>
            </a:r>
            <a:br>
              <a:rPr lang="hu-HU" sz="2000" dirty="0" smtClean="0"/>
            </a:br>
            <a:r>
              <a:rPr lang="hu-HU" sz="2000" dirty="0" smtClean="0"/>
              <a:t>BEAC nagypálya – meccs utáni bográcsozás.</a:t>
            </a:r>
            <a:br>
              <a:rPr lang="hu-HU" sz="2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57826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Pályázat - összefoglaló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287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hu-HU" sz="2400" dirty="0" smtClean="0"/>
              <a:t>Hatékony sport kommunikáció</a:t>
            </a:r>
          </a:p>
          <a:p>
            <a:pPr>
              <a:buFont typeface="Wingdings" pitchFamily="2" charset="2"/>
              <a:buChar char="ü"/>
            </a:pPr>
            <a:r>
              <a:rPr lang="hu-HU" sz="2400" dirty="0" smtClean="0"/>
              <a:t>Gördülékeny csapatmunka</a:t>
            </a:r>
          </a:p>
          <a:p>
            <a:pPr>
              <a:buFont typeface="Wingdings" pitchFamily="2" charset="2"/>
              <a:buChar char="ü"/>
            </a:pPr>
            <a:r>
              <a:rPr lang="hu-HU" sz="2400" dirty="0" smtClean="0"/>
              <a:t>Csúcsesemények támogatása</a:t>
            </a:r>
          </a:p>
          <a:p>
            <a:pPr>
              <a:buFont typeface="Wingdings" pitchFamily="2" charset="2"/>
              <a:buChar char="ü"/>
            </a:pPr>
            <a:r>
              <a:rPr lang="hu-HU" sz="2400" dirty="0" smtClean="0"/>
              <a:t>5vös 5km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67544" y="558924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Reális célok? Lehet, hogy nem…Vállalkozó mit tűz ki magának? 1 év múlva…</a:t>
            </a:r>
            <a:endParaRPr lang="hu-HU" sz="24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479732" y="3501008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hu-HU" sz="2400" dirty="0" smtClean="0"/>
              <a:t>Sportcsoport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400" dirty="0" smtClean="0"/>
              <a:t>ELTE-s kedvezmények kiharcolása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400" dirty="0" smtClean="0"/>
              <a:t>+1 Program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hu-HU" sz="2400" dirty="0" smtClean="0"/>
              <a:t>ELTE-s sportöntudat  felébresztése</a:t>
            </a:r>
          </a:p>
          <a:p>
            <a:pPr marL="285750" indent="-285750">
              <a:buFont typeface="Arial" pitchFamily="34" charset="0"/>
              <a:buChar char="•"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77371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161</Words>
  <Application>Microsoft Office PowerPoint</Application>
  <PresentationFormat>Diavetítés a képernyőre (4:3 oldalarány)</PresentationFormat>
  <Paragraphs>36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Sportbiztosi pályázat</vt:lpstr>
      <vt:lpstr>Pályázat – amiket folyatnék</vt:lpstr>
      <vt:lpstr>5vös 5km</vt:lpstr>
      <vt:lpstr>Pályázat – újdonságok 1.</vt:lpstr>
      <vt:lpstr>Pályázat – újdonságok 2.</vt:lpstr>
      <vt:lpstr>Pályázat – újdonságok 3.</vt:lpstr>
      <vt:lpstr>Pályázat – újdonságok 4.</vt:lpstr>
      <vt:lpstr>Pályázat - összefoglaló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Sportbiztosi pályázat</dc:title>
  <dc:creator>Adam</dc:creator>
  <cp:lastModifiedBy>Adam</cp:lastModifiedBy>
  <cp:revision>15</cp:revision>
  <dcterms:created xsi:type="dcterms:W3CDTF">2013-07-06T05:46:09Z</dcterms:created>
  <dcterms:modified xsi:type="dcterms:W3CDTF">2013-07-06T15:25:19Z</dcterms:modified>
</cp:coreProperties>
</file>