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>
        <p:scale>
          <a:sx n="90" d="100"/>
          <a:sy n="90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5FF839-1DC8-42E8-B3A2-0815932897B2}" type="datetimeFigureOut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8D23FA-5C0D-453A-89A6-975B7826A3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B0ECFF-FAE0-4208-878E-79732CFE6C30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églalap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lipszis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22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9E89-BE12-4D17-9E3D-EDAE49636E5A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23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24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54132-C6E9-44C6-86B2-AF1AD037EF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E656-F5C9-4CE0-8B26-B0FC413747AC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89A96-DBE5-4D9E-A869-6AF3D6CDC4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3CA7-028E-4911-B8CA-7793ACB66BB0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47FC-2FF5-489C-BFB9-2CAEFAB0CC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528586-8C5C-4B91-BBC7-321BC6FECADD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E82A4D-55EE-4C09-A90A-4AC66A902B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églalap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églalap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églalap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lipszis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lipszis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lipszis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lipszis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lipszis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2D18B-0EC1-4838-9615-F45ECEACAF6E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9AB72-BF12-404A-BCFB-D69BEF3A60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0E2F-F29E-4D01-BA80-FDD12B75EFBF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461F8-30FB-4770-AA80-58C9F98CC6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D104-D4E6-4F2C-8373-AAA9E5CBD5BF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9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C366-2060-40B4-832E-E181A6E00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4BF82C-E84B-4C91-9584-BAD23B359BA8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F89067-B4D3-41B4-9E07-1D8AE852F0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D9AD-1D4B-41A7-875E-10D505047BBA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3379-0E75-42F1-9AF4-E4C075D11A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Egyenes összekötő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Egyenes összekötő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Egyenes összekötő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Egyenes összekötő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Dátum hely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E424DC-E755-4DBC-8897-9C1955D472EB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13" name="Dia számának hely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FE361E-8148-4407-A832-1D00C016A1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lipszis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Egyenes összekötő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Téglalap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Egyenes összekötő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Egyenes összekötő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42575D-BE9B-4F75-BC2E-471C87C012E0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1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B90200-06BD-499B-9453-B564CB2093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8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585A09-F1C4-4BA6-A049-F4E2DE987AA6}" type="datetime1">
              <a:rPr lang="hu-HU"/>
              <a:pPr>
                <a:defRPr/>
              </a:pPr>
              <a:t>2014.11.08.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hu-HU"/>
              <a:t>www.hook.hu</a:t>
            </a:r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6D64BC-675D-4773-A630-06511A2B52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1" r:id="rId4"/>
    <p:sldLayoutId id="2147484042" r:id="rId5"/>
    <p:sldLayoutId id="2147484049" r:id="rId6"/>
    <p:sldLayoutId id="2147484043" r:id="rId7"/>
    <p:sldLayoutId id="2147484050" r:id="rId8"/>
    <p:sldLayoutId id="2147484051" r:id="rId9"/>
    <p:sldLayoutId id="2147484044" r:id="rId10"/>
    <p:sldLayoutId id="21474840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11413" y="2997200"/>
            <a:ext cx="6732587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400" dirty="0" smtClean="0"/>
              <a:t>Rendezvények a közösségépítés szolgálatában szekció kiértékelése</a:t>
            </a:r>
            <a:endParaRPr lang="hu-HU" sz="2400" dirty="0"/>
          </a:p>
        </p:txBody>
      </p:sp>
      <p:sp>
        <p:nvSpPr>
          <p:cNvPr id="8195" name="Alcím 2"/>
          <p:cNvSpPr>
            <a:spLocks noGrp="1"/>
          </p:cNvSpPr>
          <p:nvPr>
            <p:ph type="subTitle" idx="1"/>
          </p:nvPr>
        </p:nvSpPr>
        <p:spPr>
          <a:xfrm>
            <a:off x="2432050" y="5226050"/>
            <a:ext cx="6172200" cy="1371600"/>
          </a:xfrm>
        </p:spPr>
        <p:txBody>
          <a:bodyPr/>
          <a:lstStyle/>
          <a:p>
            <a:r>
              <a:rPr lang="hu-HU" altLang="hu-HU" sz="2000" dirty="0" smtClean="0"/>
              <a:t>Tompos Balázs</a:t>
            </a:r>
            <a:endParaRPr lang="hu-HU" altLang="hu-HU" sz="2000" dirty="0" smtClean="0"/>
          </a:p>
          <a:p>
            <a:pPr eaLnBrk="1" hangingPunct="1"/>
            <a:r>
              <a:rPr lang="hu-HU" altLang="hu-HU" dirty="0" smtClean="0"/>
              <a:t>Megválasztott elnökségi tag</a:t>
            </a:r>
          </a:p>
          <a:p>
            <a:pPr eaLnBrk="1" hangingPunct="1"/>
            <a:r>
              <a:rPr lang="hu-HU" altLang="hu-HU" dirty="0" smtClean="0"/>
              <a:t>Siófok</a:t>
            </a:r>
            <a:r>
              <a:rPr lang="hu-HU" altLang="hu-HU" dirty="0" smtClean="0"/>
              <a:t>, 2014. november 08.</a:t>
            </a:r>
          </a:p>
        </p:txBody>
      </p:sp>
      <p:sp>
        <p:nvSpPr>
          <p:cNvPr id="8196" name="Szövegdoboz 3"/>
          <p:cNvSpPr txBox="1">
            <a:spLocks noChangeArrowheads="1"/>
          </p:cNvSpPr>
          <p:nvPr/>
        </p:nvSpPr>
        <p:spPr bwMode="auto">
          <a:xfrm>
            <a:off x="-36513" y="6443663"/>
            <a:ext cx="214312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altLang="hu-HU">
              <a:latin typeface="Tw Cen MT" pitchFamily="34" charset="-18"/>
            </a:endParaRPr>
          </a:p>
        </p:txBody>
      </p:sp>
      <p:pic>
        <p:nvPicPr>
          <p:cNvPr id="8197" name="Picture 2" descr="D:\Dokumentumok\HP530_driverek\Telepítési útmutató\HÖK\HÖOK\V4\Prága_10_02_17_19\hook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3" y="2143125"/>
            <a:ext cx="90439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Probléma térkép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Nem megfelelő vezetői tapasztalatok és szerepkörök.</a:t>
            </a:r>
          </a:p>
          <a:p>
            <a:r>
              <a:rPr lang="hu-HU" dirty="0" smtClean="0"/>
              <a:t>Nem megfelelő feladatleosztás</a:t>
            </a:r>
          </a:p>
          <a:p>
            <a:r>
              <a:rPr lang="hu-HU" dirty="0" smtClean="0"/>
              <a:t>Nem megfelelő belső és külső kommunikáció</a:t>
            </a:r>
          </a:p>
          <a:p>
            <a:r>
              <a:rPr lang="hu-HU" dirty="0" smtClean="0"/>
              <a:t>Átláthatatlan gazdálkodás</a:t>
            </a:r>
          </a:p>
          <a:p>
            <a:r>
              <a:rPr lang="hu-HU" dirty="0" smtClean="0"/>
              <a:t>Morális és etikai problémák</a:t>
            </a:r>
          </a:p>
          <a:p>
            <a:r>
              <a:rPr lang="hu-HU" dirty="0" smtClean="0"/>
              <a:t>Identitás építési problémák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E82A4D-55EE-4C09-A90A-4AC66A902B7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szekció résztvevői által megfogalmazott megoldási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Mindenki számára elérhető költségvetés </a:t>
            </a:r>
          </a:p>
          <a:p>
            <a:r>
              <a:rPr lang="hu-HU" dirty="0" smtClean="0"/>
              <a:t>Rendezvényekkel kapcsolatos irányelvek meghatározása</a:t>
            </a:r>
          </a:p>
          <a:p>
            <a:r>
              <a:rPr lang="hu-HU" dirty="0" smtClean="0"/>
              <a:t>A HÖOK és a rendezvényszervezők között szakmai párbeszéd kialakítása.</a:t>
            </a:r>
          </a:p>
          <a:p>
            <a:r>
              <a:rPr lang="hu-HU" dirty="0" smtClean="0"/>
              <a:t>Viselkedési és etikai normák közös kialakítása</a:t>
            </a:r>
          </a:p>
          <a:p>
            <a:r>
              <a:rPr lang="hu-HU" dirty="0" smtClean="0"/>
              <a:t>Szakmai segédanyag létrehozása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E82A4D-55EE-4C09-A90A-4AC66A902B7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alábbi területeken kérem a felhatalmazásotokat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1. Minőségbiztosítási rendszer kidolgozása a felsőoktatási rendezvényekre.</a:t>
            </a:r>
          </a:p>
          <a:p>
            <a:pPr lvl="1"/>
            <a:r>
              <a:rPr lang="hu-HU" dirty="0" smtClean="0"/>
              <a:t>Határidő: soron következő HÖOK Közgyűlés</a:t>
            </a:r>
          </a:p>
          <a:p>
            <a:pPr lvl="1"/>
            <a:r>
              <a:rPr lang="hu-HU" dirty="0" smtClean="0"/>
              <a:t>Felelős: Molnár Zalán, Tompos Balázs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hu-HU" sz="2400" dirty="0" smtClean="0"/>
              <a:t>2. </a:t>
            </a:r>
            <a:r>
              <a:rPr lang="hu-HU" sz="2400" dirty="0" smtClean="0"/>
              <a:t>Felsőoktatási rendezvényszervezőket tömörítő műhely létrehozása</a:t>
            </a:r>
            <a:r>
              <a:rPr lang="hu-HU" sz="2400" dirty="0" smtClean="0"/>
              <a:t>.</a:t>
            </a:r>
          </a:p>
          <a:p>
            <a:pPr marL="547687" lvl="2">
              <a:spcBef>
                <a:spcPts val="600"/>
              </a:spcBef>
              <a:buSzPct val="70000"/>
            </a:pPr>
            <a:r>
              <a:rPr lang="hu-HU" dirty="0" smtClean="0"/>
              <a:t>Határidő: december 7.</a:t>
            </a:r>
          </a:p>
          <a:p>
            <a:pPr marL="547687" lvl="2">
              <a:spcBef>
                <a:spcPts val="600"/>
              </a:spcBef>
              <a:buSzPct val="70000"/>
            </a:pPr>
            <a:r>
              <a:rPr lang="hu-HU" dirty="0" smtClean="0"/>
              <a:t>Felelős: Molnár Zalán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E82A4D-55EE-4C09-A90A-4AC66A902B7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895</TotalTime>
  <Words>128</Words>
  <Application>Microsoft Office PowerPoint</Application>
  <PresentationFormat>Diavetítés a képernyőre (4:3 oldalarány)</PresentationFormat>
  <Paragraphs>28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1" baseType="lpstr">
      <vt:lpstr>Arial</vt:lpstr>
      <vt:lpstr>Century Schoolbook</vt:lpstr>
      <vt:lpstr>Wingdings</vt:lpstr>
      <vt:lpstr>Wingdings 2</vt:lpstr>
      <vt:lpstr>Calibri</vt:lpstr>
      <vt:lpstr>Tw Cen MT</vt:lpstr>
      <vt:lpstr>Loggia</vt:lpstr>
      <vt:lpstr>Rendezvények a közösségépítés szolgálatában szekció kiértékelése</vt:lpstr>
      <vt:lpstr>Probléma térkép </vt:lpstr>
      <vt:lpstr>A szekció résztvevői által megfogalmazott megoldási javaslatok</vt:lpstr>
      <vt:lpstr>Az alábbi területeken kérem a felhatalmazásotokat</vt:lpstr>
    </vt:vector>
  </TitlesOfParts>
  <Company>Nagy Dávid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HÖOK-Hungary</dc:title>
  <dc:creator>Nagy Dávid</dc:creator>
  <cp:lastModifiedBy>Hp</cp:lastModifiedBy>
  <cp:revision>83</cp:revision>
  <dcterms:created xsi:type="dcterms:W3CDTF">2010-02-17T06:01:14Z</dcterms:created>
  <dcterms:modified xsi:type="dcterms:W3CDTF">2014-11-08T16:30:17Z</dcterms:modified>
</cp:coreProperties>
</file>