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91555-A475-46BA-AF02-C4271329EC01}" type="datetimeFigureOut">
              <a:rPr lang="hu-HU" smtClean="0"/>
              <a:t>2014.11.08.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00AB6-9070-4A67-BBE3-31D9278E5AD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909567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91555-A475-46BA-AF02-C4271329EC01}" type="datetimeFigureOut">
              <a:rPr lang="hu-HU" smtClean="0"/>
              <a:t>2014.11.08.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00AB6-9070-4A67-BBE3-31D9278E5AD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400853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91555-A475-46BA-AF02-C4271329EC01}" type="datetimeFigureOut">
              <a:rPr lang="hu-HU" smtClean="0"/>
              <a:t>2014.11.08.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00AB6-9070-4A67-BBE3-31D9278E5AD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536109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91555-A475-46BA-AF02-C4271329EC01}" type="datetimeFigureOut">
              <a:rPr lang="hu-HU" smtClean="0"/>
              <a:t>2014.11.08.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00AB6-9070-4A67-BBE3-31D9278E5AD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496187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91555-A475-46BA-AF02-C4271329EC01}" type="datetimeFigureOut">
              <a:rPr lang="hu-HU" smtClean="0"/>
              <a:t>2014.11.08.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00AB6-9070-4A67-BBE3-31D9278E5AD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33117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91555-A475-46BA-AF02-C4271329EC01}" type="datetimeFigureOut">
              <a:rPr lang="hu-HU" smtClean="0"/>
              <a:t>2014.11.08.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00AB6-9070-4A67-BBE3-31D9278E5AD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473862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91555-A475-46BA-AF02-C4271329EC01}" type="datetimeFigureOut">
              <a:rPr lang="hu-HU" smtClean="0"/>
              <a:t>2014.11.08.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00AB6-9070-4A67-BBE3-31D9278E5AD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362097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91555-A475-46BA-AF02-C4271329EC01}" type="datetimeFigureOut">
              <a:rPr lang="hu-HU" smtClean="0"/>
              <a:t>2014.11.08.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00AB6-9070-4A67-BBE3-31D9278E5AD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366527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91555-A475-46BA-AF02-C4271329EC01}" type="datetimeFigureOut">
              <a:rPr lang="hu-HU" smtClean="0"/>
              <a:t>2014.11.08.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00AB6-9070-4A67-BBE3-31D9278E5AD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599170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91555-A475-46BA-AF02-C4271329EC01}" type="datetimeFigureOut">
              <a:rPr lang="hu-HU" smtClean="0"/>
              <a:t>2014.11.08.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00AB6-9070-4A67-BBE3-31D9278E5AD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35531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91555-A475-46BA-AF02-C4271329EC01}" type="datetimeFigureOut">
              <a:rPr lang="hu-HU" smtClean="0"/>
              <a:t>2014.11.08.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00AB6-9070-4A67-BBE3-31D9278E5AD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587410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091555-A475-46BA-AF02-C4271329EC01}" type="datetimeFigureOut">
              <a:rPr lang="hu-HU" smtClean="0"/>
              <a:t>2014.11.08.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500AB6-9070-4A67-BBE3-31D9278E5AD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494769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3568" y="620688"/>
            <a:ext cx="7772400" cy="1470025"/>
          </a:xfrm>
        </p:spPr>
        <p:txBody>
          <a:bodyPr/>
          <a:lstStyle/>
          <a:p>
            <a:r>
              <a:rPr lang="hu-HU" dirty="0" smtClean="0"/>
              <a:t>Térítési és juttatási szekció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3419872" y="5445224"/>
            <a:ext cx="6400800" cy="1752600"/>
          </a:xfrm>
        </p:spPr>
        <p:txBody>
          <a:bodyPr/>
          <a:lstStyle/>
          <a:p>
            <a:r>
              <a:rPr lang="hu-HU" dirty="0" err="1" smtClean="0"/>
              <a:t>Kaizinger</a:t>
            </a:r>
            <a:r>
              <a:rPr lang="hu-HU" dirty="0" smtClean="0"/>
              <a:t> Tamás Töhötöm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2263522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/>
          <a:lstStyle/>
          <a:p>
            <a:r>
              <a:rPr lang="hu-HU" dirty="0" smtClean="0"/>
              <a:t>Problémafelvetések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dirty="0" smtClean="0"/>
              <a:t>A szekción résztvevők szakértelmének hiánya</a:t>
            </a:r>
            <a:br>
              <a:rPr lang="hu-HU" dirty="0" smtClean="0"/>
            </a:br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/>
              <a:t>Nem fordulnak az oktatási problémáikkal a HÖOK-hoz</a:t>
            </a:r>
            <a:br>
              <a:rPr lang="hu-HU" dirty="0" smtClean="0"/>
            </a:br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/>
              <a:t>A HÖOK nem ismeri az intézményi szabályzatokat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8796334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Megoldási javaslatok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A térítési és juttatási ügyekért felelős elnökségi tag szakértői csoportot állítson fel (2014 december)</a:t>
            </a:r>
            <a:br>
              <a:rPr lang="hu-HU" dirty="0" smtClean="0"/>
            </a:br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/>
              <a:t>Rendszeres műhely munkák szervezése havi szinten</a:t>
            </a:r>
          </a:p>
          <a:p>
            <a:pPr marL="0" indent="0">
              <a:buNone/>
            </a:pPr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/>
              <a:t>A szakértői csoport tekintse át a felsőoktatási intézmények térítési és juttatási szabályzatait</a:t>
            </a:r>
            <a:br>
              <a:rPr lang="hu-HU" dirty="0" smtClean="0"/>
            </a:br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/>
              <a:t>A térítési és juttatási ügyekért felelős elnökségi tag a szakértői csoport segítségével készítsen egy ajánlást a kormányrendelet módosítandó pontjairól (2015 március-április)</a:t>
            </a:r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/>
              <a:t/>
            </a:r>
            <a:br>
              <a:rPr lang="hu-HU" dirty="0" smtClean="0"/>
            </a:b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633285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Határozati Javaslat a HÖOK Választmányának részére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i="1" dirty="0" smtClean="0"/>
          </a:p>
          <a:p>
            <a:endParaRPr lang="hu-HU" i="1" dirty="0"/>
          </a:p>
          <a:p>
            <a:r>
              <a:rPr lang="hu-HU" i="1" dirty="0" smtClean="0"/>
              <a:t>A térítési és juttatási ügyekért felelős elnökségi tag felhatalmazása egy, az intézményi térítési és juttatási ügyekkel foglalkozó felelősökkel egy szakértői csoport megalkotására.</a:t>
            </a:r>
            <a:endParaRPr lang="hu-HU" i="1" dirty="0"/>
          </a:p>
        </p:txBody>
      </p:sp>
    </p:spTree>
    <p:extLst>
      <p:ext uri="{BB962C8B-B14F-4D97-AF65-F5344CB8AC3E}">
        <p14:creationId xmlns:p14="http://schemas.microsoft.com/office/powerpoint/2010/main" val="13886131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62</Words>
  <Application>Microsoft Office PowerPoint</Application>
  <PresentationFormat>Diavetítés a képernyőre (4:3 oldalarány)</PresentationFormat>
  <Paragraphs>13</Paragraphs>
  <Slides>4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4</vt:i4>
      </vt:variant>
    </vt:vector>
  </HeadingPairs>
  <TitlesOfParts>
    <vt:vector size="5" baseType="lpstr">
      <vt:lpstr>Office-téma</vt:lpstr>
      <vt:lpstr>Térítési és juttatási szekció</vt:lpstr>
      <vt:lpstr>Problémafelvetések</vt:lpstr>
      <vt:lpstr>Megoldási javaslatok</vt:lpstr>
      <vt:lpstr>Határozati Javaslat a HÖOK Választmányának részére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Térítési és juttatási szekció</dc:title>
  <dc:creator>Norbert</dc:creator>
  <cp:lastModifiedBy>Norbert</cp:lastModifiedBy>
  <cp:revision>3</cp:revision>
  <dcterms:created xsi:type="dcterms:W3CDTF">2014-11-08T15:55:24Z</dcterms:created>
  <dcterms:modified xsi:type="dcterms:W3CDTF">2014-11-08T16:25:12Z</dcterms:modified>
</cp:coreProperties>
</file>